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7" r:id="rId3"/>
    <p:sldId id="339" r:id="rId4"/>
    <p:sldId id="316" r:id="rId5"/>
    <p:sldId id="341" r:id="rId6"/>
    <p:sldId id="332" r:id="rId7"/>
    <p:sldId id="289" r:id="rId8"/>
    <p:sldId id="333" r:id="rId9"/>
    <p:sldId id="328" r:id="rId10"/>
    <p:sldId id="334" r:id="rId11"/>
    <p:sldId id="329" r:id="rId12"/>
    <p:sldId id="340" r:id="rId13"/>
    <p:sldId id="330" r:id="rId14"/>
    <p:sldId id="335" r:id="rId15"/>
    <p:sldId id="336" r:id="rId16"/>
    <p:sldId id="337" r:id="rId17"/>
    <p:sldId id="338" r:id="rId18"/>
    <p:sldId id="342" r:id="rId19"/>
    <p:sldId id="33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8E5DCC7-D723-4AB8-A217-A72C60AFA96C}">
          <p14:sldIdLst>
            <p14:sldId id="256"/>
            <p14:sldId id="297"/>
            <p14:sldId id="339"/>
            <p14:sldId id="316"/>
            <p14:sldId id="341"/>
            <p14:sldId id="332"/>
            <p14:sldId id="289"/>
            <p14:sldId id="333"/>
            <p14:sldId id="328"/>
            <p14:sldId id="334"/>
            <p14:sldId id="329"/>
            <p14:sldId id="340"/>
            <p14:sldId id="330"/>
            <p14:sldId id="335"/>
            <p14:sldId id="336"/>
            <p14:sldId id="337"/>
            <p14:sldId id="338"/>
            <p14:sldId id="342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81235" autoAdjust="0"/>
  </p:normalViewPr>
  <p:slideViewPr>
    <p:cSldViewPr snapToGrid="0">
      <p:cViewPr varScale="1">
        <p:scale>
          <a:sx n="62" d="100"/>
          <a:sy n="62" d="100"/>
        </p:scale>
        <p:origin x="801" y="33"/>
      </p:cViewPr>
      <p:guideLst>
        <p:guide orient="horz" pos="105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9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wchuang01@gmail.com" userId="afcab4af7b2751ca" providerId="LiveId" clId="{F1EEFA4E-494D-425F-B22E-177B2F35B993}"/>
    <pc:docChg chg="undo custSel addSld delSld modSld sldOrd modSection">
      <pc:chgData name="jwchuang01@gmail.com" userId="afcab4af7b2751ca" providerId="LiveId" clId="{F1EEFA4E-494D-425F-B22E-177B2F35B993}" dt="2022-12-14T17:13:32.275" v="1185" actId="207"/>
      <pc:docMkLst>
        <pc:docMk/>
      </pc:docMkLst>
      <pc:sldChg chg="modSp del mod modNotesTx">
        <pc:chgData name="jwchuang01@gmail.com" userId="afcab4af7b2751ca" providerId="LiveId" clId="{F1EEFA4E-494D-425F-B22E-177B2F35B993}" dt="2022-12-14T17:10:57.566" v="1162" actId="47"/>
        <pc:sldMkLst>
          <pc:docMk/>
          <pc:sldMk cId="145083059" sldId="271"/>
        </pc:sldMkLst>
        <pc:spChg chg="mod">
          <ac:chgData name="jwchuang01@gmail.com" userId="afcab4af7b2751ca" providerId="LiveId" clId="{F1EEFA4E-494D-425F-B22E-177B2F35B993}" dt="2022-12-14T17:10:24.960" v="1156" actId="20577"/>
          <ac:spMkLst>
            <pc:docMk/>
            <pc:sldMk cId="145083059" sldId="271"/>
            <ac:spMk id="3" creationId="{7E658B3D-20B6-435E-B15B-C0553C4AE19F}"/>
          </ac:spMkLst>
        </pc:spChg>
      </pc:sldChg>
      <pc:sldChg chg="modSp mod modShow">
        <pc:chgData name="jwchuang01@gmail.com" userId="afcab4af7b2751ca" providerId="LiveId" clId="{F1EEFA4E-494D-425F-B22E-177B2F35B993}" dt="2022-12-14T08:13:23.362" v="861" actId="20577"/>
        <pc:sldMkLst>
          <pc:docMk/>
          <pc:sldMk cId="512023696" sldId="289"/>
        </pc:sldMkLst>
        <pc:spChg chg="mod">
          <ac:chgData name="jwchuang01@gmail.com" userId="afcab4af7b2751ca" providerId="LiveId" clId="{F1EEFA4E-494D-425F-B22E-177B2F35B993}" dt="2022-12-14T07:56:40.882" v="159" actId="20577"/>
          <ac:spMkLst>
            <pc:docMk/>
            <pc:sldMk cId="512023696" sldId="289"/>
            <ac:spMk id="2" creationId="{7DC51965-3B55-4A2C-8171-E572382DD444}"/>
          </ac:spMkLst>
        </pc:spChg>
        <pc:spChg chg="mod">
          <ac:chgData name="jwchuang01@gmail.com" userId="afcab4af7b2751ca" providerId="LiveId" clId="{F1EEFA4E-494D-425F-B22E-177B2F35B993}" dt="2022-12-14T08:13:23.362" v="861" actId="20577"/>
          <ac:spMkLst>
            <pc:docMk/>
            <pc:sldMk cId="512023696" sldId="289"/>
            <ac:spMk id="3" creationId="{7E658B3D-20B6-435E-B15B-C0553C4AE19F}"/>
          </ac:spMkLst>
        </pc:spChg>
      </pc:sldChg>
      <pc:sldChg chg="modSp mod">
        <pc:chgData name="jwchuang01@gmail.com" userId="afcab4af7b2751ca" providerId="LiveId" clId="{F1EEFA4E-494D-425F-B22E-177B2F35B993}" dt="2022-12-14T17:11:50.505" v="1172" actId="20577"/>
        <pc:sldMkLst>
          <pc:docMk/>
          <pc:sldMk cId="442194726" sldId="297"/>
        </pc:sldMkLst>
        <pc:spChg chg="mod">
          <ac:chgData name="jwchuang01@gmail.com" userId="afcab4af7b2751ca" providerId="LiveId" clId="{F1EEFA4E-494D-425F-B22E-177B2F35B993}" dt="2022-12-14T17:11:50.505" v="1172" actId="20577"/>
          <ac:spMkLst>
            <pc:docMk/>
            <pc:sldMk cId="442194726" sldId="297"/>
            <ac:spMk id="3" creationId="{0444302D-5229-455C-A696-E5D629BF2707}"/>
          </ac:spMkLst>
        </pc:spChg>
      </pc:sldChg>
      <pc:sldChg chg="modSp mod ord modNotesTx">
        <pc:chgData name="jwchuang01@gmail.com" userId="afcab4af7b2751ca" providerId="LiveId" clId="{F1EEFA4E-494D-425F-B22E-177B2F35B993}" dt="2022-12-14T17:10:54.364" v="1161" actId="27636"/>
        <pc:sldMkLst>
          <pc:docMk/>
          <pc:sldMk cId="2163602683" sldId="316"/>
        </pc:sldMkLst>
        <pc:spChg chg="mod">
          <ac:chgData name="jwchuang01@gmail.com" userId="afcab4af7b2751ca" providerId="LiveId" clId="{F1EEFA4E-494D-425F-B22E-177B2F35B993}" dt="2022-12-14T17:10:54.364" v="1161" actId="27636"/>
          <ac:spMkLst>
            <pc:docMk/>
            <pc:sldMk cId="2163602683" sldId="316"/>
            <ac:spMk id="3" creationId="{12243B66-B1B6-4D39-9B42-31DC92857A7D}"/>
          </ac:spMkLst>
        </pc:spChg>
      </pc:sldChg>
      <pc:sldChg chg="mod modShow">
        <pc:chgData name="jwchuang01@gmail.com" userId="afcab4af7b2751ca" providerId="LiveId" clId="{F1EEFA4E-494D-425F-B22E-177B2F35B993}" dt="2022-12-14T07:37:21.363" v="3" actId="729"/>
        <pc:sldMkLst>
          <pc:docMk/>
          <pc:sldMk cId="3244534831" sldId="328"/>
        </pc:sldMkLst>
      </pc:sldChg>
      <pc:sldChg chg="mod modShow">
        <pc:chgData name="jwchuang01@gmail.com" userId="afcab4af7b2751ca" providerId="LiveId" clId="{F1EEFA4E-494D-425F-B22E-177B2F35B993}" dt="2022-12-14T07:37:21.363" v="3" actId="729"/>
        <pc:sldMkLst>
          <pc:docMk/>
          <pc:sldMk cId="3244023181" sldId="329"/>
        </pc:sldMkLst>
      </pc:sldChg>
      <pc:sldChg chg="addSp delSp modSp mod modShow">
        <pc:chgData name="jwchuang01@gmail.com" userId="afcab4af7b2751ca" providerId="LiveId" clId="{F1EEFA4E-494D-425F-B22E-177B2F35B993}" dt="2022-12-14T14:53:18.853" v="1111" actId="20577"/>
        <pc:sldMkLst>
          <pc:docMk/>
          <pc:sldMk cId="3465549905" sldId="330"/>
        </pc:sldMkLst>
        <pc:spChg chg="mod">
          <ac:chgData name="jwchuang01@gmail.com" userId="afcab4af7b2751ca" providerId="LiveId" clId="{F1EEFA4E-494D-425F-B22E-177B2F35B993}" dt="2022-12-14T14:53:18.853" v="1111" actId="20577"/>
          <ac:spMkLst>
            <pc:docMk/>
            <pc:sldMk cId="3465549905" sldId="330"/>
            <ac:spMk id="2" creationId="{7DC51965-3B55-4A2C-8171-E572382DD444}"/>
          </ac:spMkLst>
        </pc:spChg>
        <pc:spChg chg="del mod">
          <ac:chgData name="jwchuang01@gmail.com" userId="afcab4af7b2751ca" providerId="LiveId" clId="{F1EEFA4E-494D-425F-B22E-177B2F35B993}" dt="2022-12-14T14:46:39.863" v="1076"/>
          <ac:spMkLst>
            <pc:docMk/>
            <pc:sldMk cId="3465549905" sldId="330"/>
            <ac:spMk id="3" creationId="{7E658B3D-20B6-435E-B15B-C0553C4AE19F}"/>
          </ac:spMkLst>
        </pc:spChg>
        <pc:picChg chg="add mod">
          <ac:chgData name="jwchuang01@gmail.com" userId="afcab4af7b2751ca" providerId="LiveId" clId="{F1EEFA4E-494D-425F-B22E-177B2F35B993}" dt="2022-12-14T14:46:54.377" v="1080" actId="1076"/>
          <ac:picMkLst>
            <pc:docMk/>
            <pc:sldMk cId="3465549905" sldId="330"/>
            <ac:picMk id="6" creationId="{44564175-A79B-48FF-A1A4-166383CE6297}"/>
          </ac:picMkLst>
        </pc:picChg>
        <pc:picChg chg="add del">
          <ac:chgData name="jwchuang01@gmail.com" userId="afcab4af7b2751ca" providerId="LiveId" clId="{F1EEFA4E-494D-425F-B22E-177B2F35B993}" dt="2022-12-14T14:49:02.453" v="1092" actId="478"/>
          <ac:picMkLst>
            <pc:docMk/>
            <pc:sldMk cId="3465549905" sldId="330"/>
            <ac:picMk id="8" creationId="{8822D6CF-B858-47D2-B4F6-B8A1F1C6F698}"/>
          </ac:picMkLst>
        </pc:picChg>
      </pc:sldChg>
      <pc:sldChg chg="modSp mod modShow">
        <pc:chgData name="jwchuang01@gmail.com" userId="afcab4af7b2751ca" providerId="LiveId" clId="{F1EEFA4E-494D-425F-B22E-177B2F35B993}" dt="2022-12-14T15:41:10.089" v="1155" actId="20577"/>
        <pc:sldMkLst>
          <pc:docMk/>
          <pc:sldMk cId="1526749053" sldId="331"/>
        </pc:sldMkLst>
        <pc:spChg chg="mod">
          <ac:chgData name="jwchuang01@gmail.com" userId="afcab4af7b2751ca" providerId="LiveId" clId="{F1EEFA4E-494D-425F-B22E-177B2F35B993}" dt="2022-12-14T15:41:10.089" v="1155" actId="20577"/>
          <ac:spMkLst>
            <pc:docMk/>
            <pc:sldMk cId="1526749053" sldId="331"/>
            <ac:spMk id="3" creationId="{7E658B3D-20B6-435E-B15B-C0553C4AE19F}"/>
          </ac:spMkLst>
        </pc:spChg>
      </pc:sldChg>
      <pc:sldChg chg="modSp add mod ord">
        <pc:chgData name="jwchuang01@gmail.com" userId="afcab4af7b2751ca" providerId="LiveId" clId="{F1EEFA4E-494D-425F-B22E-177B2F35B993}" dt="2022-12-14T08:27:35.045" v="919" actId="20577"/>
        <pc:sldMkLst>
          <pc:docMk/>
          <pc:sldMk cId="2226513444" sldId="332"/>
        </pc:sldMkLst>
        <pc:spChg chg="mod">
          <ac:chgData name="jwchuang01@gmail.com" userId="afcab4af7b2751ca" providerId="LiveId" clId="{F1EEFA4E-494D-425F-B22E-177B2F35B993}" dt="2022-12-14T08:27:35.045" v="919" actId="20577"/>
          <ac:spMkLst>
            <pc:docMk/>
            <pc:sldMk cId="2226513444" sldId="332"/>
            <ac:spMk id="3" creationId="{7E658B3D-20B6-435E-B15B-C0553C4AE19F}"/>
          </ac:spMkLst>
        </pc:spChg>
      </pc:sldChg>
      <pc:sldChg chg="modSp add mod">
        <pc:chgData name="jwchuang01@gmail.com" userId="afcab4af7b2751ca" providerId="LiveId" clId="{F1EEFA4E-494D-425F-B22E-177B2F35B993}" dt="2022-12-14T08:12:45.246" v="780" actId="20577"/>
        <pc:sldMkLst>
          <pc:docMk/>
          <pc:sldMk cId="2697998559" sldId="333"/>
        </pc:sldMkLst>
        <pc:spChg chg="mod">
          <ac:chgData name="jwchuang01@gmail.com" userId="afcab4af7b2751ca" providerId="LiveId" clId="{F1EEFA4E-494D-425F-B22E-177B2F35B993}" dt="2022-12-14T08:12:45.246" v="780" actId="20577"/>
          <ac:spMkLst>
            <pc:docMk/>
            <pc:sldMk cId="2697998559" sldId="333"/>
            <ac:spMk id="3" creationId="{7E658B3D-20B6-435E-B15B-C0553C4AE19F}"/>
          </ac:spMkLst>
        </pc:spChg>
      </pc:sldChg>
      <pc:sldChg chg="addSp delSp modSp add mod">
        <pc:chgData name="jwchuang01@gmail.com" userId="afcab4af7b2751ca" providerId="LiveId" clId="{F1EEFA4E-494D-425F-B22E-177B2F35B993}" dt="2022-12-14T14:48:29.169" v="1091" actId="478"/>
        <pc:sldMkLst>
          <pc:docMk/>
          <pc:sldMk cId="2452518076" sldId="334"/>
        </pc:sldMkLst>
        <pc:spChg chg="mod">
          <ac:chgData name="jwchuang01@gmail.com" userId="afcab4af7b2751ca" providerId="LiveId" clId="{F1EEFA4E-494D-425F-B22E-177B2F35B993}" dt="2022-12-14T08:23:17.523" v="890" actId="20577"/>
          <ac:spMkLst>
            <pc:docMk/>
            <pc:sldMk cId="2452518076" sldId="334"/>
            <ac:spMk id="2" creationId="{7DC51965-3B55-4A2C-8171-E572382DD444}"/>
          </ac:spMkLst>
        </pc:spChg>
        <pc:spChg chg="mod">
          <ac:chgData name="jwchuang01@gmail.com" userId="afcab4af7b2751ca" providerId="LiveId" clId="{F1EEFA4E-494D-425F-B22E-177B2F35B993}" dt="2022-12-14T08:35:27.586" v="1070" actId="20577"/>
          <ac:spMkLst>
            <pc:docMk/>
            <pc:sldMk cId="2452518076" sldId="334"/>
            <ac:spMk id="3" creationId="{7E658B3D-20B6-435E-B15B-C0553C4AE19F}"/>
          </ac:spMkLst>
        </pc:spChg>
        <pc:picChg chg="add del mod">
          <ac:chgData name="jwchuang01@gmail.com" userId="afcab4af7b2751ca" providerId="LiveId" clId="{F1EEFA4E-494D-425F-B22E-177B2F35B993}" dt="2022-12-14T14:48:29.169" v="1091" actId="478"/>
          <ac:picMkLst>
            <pc:docMk/>
            <pc:sldMk cId="2452518076" sldId="334"/>
            <ac:picMk id="6" creationId="{F4A956C9-8C38-48EE-9CE0-1EA8DD8323B0}"/>
          </ac:picMkLst>
        </pc:picChg>
        <pc:picChg chg="add mod">
          <ac:chgData name="jwchuang01@gmail.com" userId="afcab4af7b2751ca" providerId="LiveId" clId="{F1EEFA4E-494D-425F-B22E-177B2F35B993}" dt="2022-12-14T08:35:43.100" v="1074" actId="1076"/>
          <ac:picMkLst>
            <pc:docMk/>
            <pc:sldMk cId="2452518076" sldId="334"/>
            <ac:picMk id="8" creationId="{E7E6B66D-2321-4B22-A377-8EE95E8FD151}"/>
          </ac:picMkLst>
        </pc:picChg>
      </pc:sldChg>
      <pc:sldChg chg="addSp delSp modSp add mod">
        <pc:chgData name="jwchuang01@gmail.com" userId="afcab4af7b2751ca" providerId="LiveId" clId="{F1EEFA4E-494D-425F-B22E-177B2F35B993}" dt="2022-12-14T14:53:30.719" v="1123" actId="20577"/>
        <pc:sldMkLst>
          <pc:docMk/>
          <pc:sldMk cId="1139345086" sldId="335"/>
        </pc:sldMkLst>
        <pc:spChg chg="mod">
          <ac:chgData name="jwchuang01@gmail.com" userId="afcab4af7b2751ca" providerId="LiveId" clId="{F1EEFA4E-494D-425F-B22E-177B2F35B993}" dt="2022-12-14T14:53:30.719" v="1123" actId="20577"/>
          <ac:spMkLst>
            <pc:docMk/>
            <pc:sldMk cId="1139345086" sldId="335"/>
            <ac:spMk id="2" creationId="{7DC51965-3B55-4A2C-8171-E572382DD444}"/>
          </ac:spMkLst>
        </pc:spChg>
        <pc:spChg chg="add del mod">
          <ac:chgData name="jwchuang01@gmail.com" userId="afcab4af7b2751ca" providerId="LiveId" clId="{F1EEFA4E-494D-425F-B22E-177B2F35B993}" dt="2022-12-14T14:47:23.076" v="1085"/>
          <ac:spMkLst>
            <pc:docMk/>
            <pc:sldMk cId="1139345086" sldId="335"/>
            <ac:spMk id="4" creationId="{4522263E-D3DE-4661-8A9E-FB6CF711BB7B}"/>
          </ac:spMkLst>
        </pc:spChg>
        <pc:picChg chg="del">
          <ac:chgData name="jwchuang01@gmail.com" userId="afcab4af7b2751ca" providerId="LiveId" clId="{F1EEFA4E-494D-425F-B22E-177B2F35B993}" dt="2022-12-14T14:47:03.741" v="1083" actId="478"/>
          <ac:picMkLst>
            <pc:docMk/>
            <pc:sldMk cId="1139345086" sldId="335"/>
            <ac:picMk id="6" creationId="{44564175-A79B-48FF-A1A4-166383CE6297}"/>
          </ac:picMkLst>
        </pc:picChg>
        <pc:picChg chg="del">
          <ac:chgData name="jwchuang01@gmail.com" userId="afcab4af7b2751ca" providerId="LiveId" clId="{F1EEFA4E-494D-425F-B22E-177B2F35B993}" dt="2022-12-14T14:47:09.836" v="1084" actId="478"/>
          <ac:picMkLst>
            <pc:docMk/>
            <pc:sldMk cId="1139345086" sldId="335"/>
            <ac:picMk id="8" creationId="{8822D6CF-B858-47D2-B4F6-B8A1F1C6F698}"/>
          </ac:picMkLst>
        </pc:picChg>
        <pc:picChg chg="add mod">
          <ac:chgData name="jwchuang01@gmail.com" userId="afcab4af7b2751ca" providerId="LiveId" clId="{F1EEFA4E-494D-425F-B22E-177B2F35B993}" dt="2022-12-14T14:47:23.076" v="1085"/>
          <ac:picMkLst>
            <pc:docMk/>
            <pc:sldMk cId="1139345086" sldId="335"/>
            <ac:picMk id="9" creationId="{55EC6C07-7A3B-4447-A611-D9EE19A8D542}"/>
          </ac:picMkLst>
        </pc:picChg>
      </pc:sldChg>
      <pc:sldChg chg="addSp delSp modSp add mod">
        <pc:chgData name="jwchuang01@gmail.com" userId="afcab4af7b2751ca" providerId="LiveId" clId="{F1EEFA4E-494D-425F-B22E-177B2F35B993}" dt="2022-12-14T14:53:39.690" v="1138" actId="20577"/>
        <pc:sldMkLst>
          <pc:docMk/>
          <pc:sldMk cId="283058564" sldId="336"/>
        </pc:sldMkLst>
        <pc:spChg chg="mod">
          <ac:chgData name="jwchuang01@gmail.com" userId="afcab4af7b2751ca" providerId="LiveId" clId="{F1EEFA4E-494D-425F-B22E-177B2F35B993}" dt="2022-12-14T14:53:39.690" v="1138" actId="20577"/>
          <ac:spMkLst>
            <pc:docMk/>
            <pc:sldMk cId="283058564" sldId="336"/>
            <ac:spMk id="2" creationId="{7DC51965-3B55-4A2C-8171-E572382DD444}"/>
          </ac:spMkLst>
        </pc:spChg>
        <pc:spChg chg="add del mod">
          <ac:chgData name="jwchuang01@gmail.com" userId="afcab4af7b2751ca" providerId="LiveId" clId="{F1EEFA4E-494D-425F-B22E-177B2F35B993}" dt="2022-12-14T14:47:36.119" v="1088"/>
          <ac:spMkLst>
            <pc:docMk/>
            <pc:sldMk cId="283058564" sldId="336"/>
            <ac:spMk id="4" creationId="{DC60342F-E6AE-481F-9CC8-752C1F026223}"/>
          </ac:spMkLst>
        </pc:spChg>
        <pc:picChg chg="add mod">
          <ac:chgData name="jwchuang01@gmail.com" userId="afcab4af7b2751ca" providerId="LiveId" clId="{F1EEFA4E-494D-425F-B22E-177B2F35B993}" dt="2022-12-14T14:47:36.119" v="1088"/>
          <ac:picMkLst>
            <pc:docMk/>
            <pc:sldMk cId="283058564" sldId="336"/>
            <ac:picMk id="7" creationId="{57A1547E-F7B4-4A18-8C69-8348C1837876}"/>
          </ac:picMkLst>
        </pc:picChg>
        <pc:picChg chg="del">
          <ac:chgData name="jwchuang01@gmail.com" userId="afcab4af7b2751ca" providerId="LiveId" clId="{F1EEFA4E-494D-425F-B22E-177B2F35B993}" dt="2022-12-14T14:47:32.047" v="1087" actId="478"/>
          <ac:picMkLst>
            <pc:docMk/>
            <pc:sldMk cId="283058564" sldId="336"/>
            <ac:picMk id="9" creationId="{55EC6C07-7A3B-4447-A611-D9EE19A8D542}"/>
          </ac:picMkLst>
        </pc:picChg>
      </pc:sldChg>
      <pc:sldChg chg="addSp delSp modSp add mod">
        <pc:chgData name="jwchuang01@gmail.com" userId="afcab4af7b2751ca" providerId="LiveId" clId="{F1EEFA4E-494D-425F-B22E-177B2F35B993}" dt="2022-12-14T15:35:20.854" v="1151" actId="478"/>
        <pc:sldMkLst>
          <pc:docMk/>
          <pc:sldMk cId="417598938" sldId="337"/>
        </pc:sldMkLst>
        <pc:spChg chg="mod">
          <ac:chgData name="jwchuang01@gmail.com" userId="afcab4af7b2751ca" providerId="LiveId" clId="{F1EEFA4E-494D-425F-B22E-177B2F35B993}" dt="2022-12-14T15:35:07.777" v="1148" actId="20577"/>
          <ac:spMkLst>
            <pc:docMk/>
            <pc:sldMk cId="417598938" sldId="337"/>
            <ac:spMk id="2" creationId="{7DC51965-3B55-4A2C-8171-E572382DD444}"/>
          </ac:spMkLst>
        </pc:spChg>
        <pc:spChg chg="add del mod">
          <ac:chgData name="jwchuang01@gmail.com" userId="afcab4af7b2751ca" providerId="LiveId" clId="{F1EEFA4E-494D-425F-B22E-177B2F35B993}" dt="2022-12-14T15:35:14.625" v="1149"/>
          <ac:spMkLst>
            <pc:docMk/>
            <pc:sldMk cId="417598938" sldId="337"/>
            <ac:spMk id="4" creationId="{12065E3B-6A2C-4C7E-A260-5A21BA23E79C}"/>
          </ac:spMkLst>
        </pc:spChg>
        <pc:picChg chg="del">
          <ac:chgData name="jwchuang01@gmail.com" userId="afcab4af7b2751ca" providerId="LiveId" clId="{F1EEFA4E-494D-425F-B22E-177B2F35B993}" dt="2022-12-14T15:35:02.720" v="1140" actId="478"/>
          <ac:picMkLst>
            <pc:docMk/>
            <pc:sldMk cId="417598938" sldId="337"/>
            <ac:picMk id="7" creationId="{57A1547E-F7B4-4A18-8C69-8348C1837876}"/>
          </ac:picMkLst>
        </pc:picChg>
        <pc:picChg chg="add mod">
          <ac:chgData name="jwchuang01@gmail.com" userId="afcab4af7b2751ca" providerId="LiveId" clId="{F1EEFA4E-494D-425F-B22E-177B2F35B993}" dt="2022-12-14T15:35:14.625" v="1149"/>
          <ac:picMkLst>
            <pc:docMk/>
            <pc:sldMk cId="417598938" sldId="337"/>
            <ac:picMk id="8" creationId="{CB42AD3B-C439-4CFA-865D-BDFAD0CC25DE}"/>
          </ac:picMkLst>
        </pc:picChg>
        <pc:picChg chg="add del mod">
          <ac:chgData name="jwchuang01@gmail.com" userId="afcab4af7b2751ca" providerId="LiveId" clId="{F1EEFA4E-494D-425F-B22E-177B2F35B993}" dt="2022-12-14T15:35:20.854" v="1151" actId="478"/>
          <ac:picMkLst>
            <pc:docMk/>
            <pc:sldMk cId="417598938" sldId="337"/>
            <ac:picMk id="9" creationId="{A163DB99-73A9-44F5-88D6-95A2FE87D0E2}"/>
          </ac:picMkLst>
        </pc:picChg>
      </pc:sldChg>
      <pc:sldChg chg="addSp delSp modSp add mod">
        <pc:chgData name="jwchuang01@gmail.com" userId="afcab4af7b2751ca" providerId="LiveId" clId="{F1EEFA4E-494D-425F-B22E-177B2F35B993}" dt="2022-12-14T15:35:44.910" v="1154"/>
        <pc:sldMkLst>
          <pc:docMk/>
          <pc:sldMk cId="157469058" sldId="338"/>
        </pc:sldMkLst>
        <pc:spChg chg="add del mod">
          <ac:chgData name="jwchuang01@gmail.com" userId="afcab4af7b2751ca" providerId="LiveId" clId="{F1EEFA4E-494D-425F-B22E-177B2F35B993}" dt="2022-12-14T15:35:44.910" v="1154"/>
          <ac:spMkLst>
            <pc:docMk/>
            <pc:sldMk cId="157469058" sldId="338"/>
            <ac:spMk id="4" creationId="{75F37E07-FC97-4CAF-982B-E1B8ABA6A433}"/>
          </ac:spMkLst>
        </pc:spChg>
        <pc:picChg chg="add mod">
          <ac:chgData name="jwchuang01@gmail.com" userId="afcab4af7b2751ca" providerId="LiveId" clId="{F1EEFA4E-494D-425F-B22E-177B2F35B993}" dt="2022-12-14T15:35:44.910" v="1154"/>
          <ac:picMkLst>
            <pc:docMk/>
            <pc:sldMk cId="157469058" sldId="338"/>
            <ac:picMk id="7" creationId="{3D7F54BE-DE67-4470-B844-0AA4CD79B290}"/>
          </ac:picMkLst>
        </pc:picChg>
        <pc:picChg chg="del">
          <ac:chgData name="jwchuang01@gmail.com" userId="afcab4af7b2751ca" providerId="LiveId" clId="{F1EEFA4E-494D-425F-B22E-177B2F35B993}" dt="2022-12-14T15:35:43.518" v="1153" actId="478"/>
          <ac:picMkLst>
            <pc:docMk/>
            <pc:sldMk cId="157469058" sldId="338"/>
            <ac:picMk id="8" creationId="{CB42AD3B-C439-4CFA-865D-BDFAD0CC25DE}"/>
          </ac:picMkLst>
        </pc:picChg>
      </pc:sldChg>
      <pc:sldChg chg="modSp add mod">
        <pc:chgData name="jwchuang01@gmail.com" userId="afcab4af7b2751ca" providerId="LiveId" clId="{F1EEFA4E-494D-425F-B22E-177B2F35B993}" dt="2022-12-14T17:12:22.072" v="1176" actId="207"/>
        <pc:sldMkLst>
          <pc:docMk/>
          <pc:sldMk cId="3979813989" sldId="339"/>
        </pc:sldMkLst>
        <pc:spChg chg="mod">
          <ac:chgData name="jwchuang01@gmail.com" userId="afcab4af7b2751ca" providerId="LiveId" clId="{F1EEFA4E-494D-425F-B22E-177B2F35B993}" dt="2022-12-14T17:12:09.259" v="1174" actId="20577"/>
          <ac:spMkLst>
            <pc:docMk/>
            <pc:sldMk cId="3979813989" sldId="339"/>
            <ac:spMk id="2" creationId="{7B35CD98-A615-4B24-88AF-38F79E221895}"/>
          </ac:spMkLst>
        </pc:spChg>
        <pc:spChg chg="mod">
          <ac:chgData name="jwchuang01@gmail.com" userId="afcab4af7b2751ca" providerId="LiveId" clId="{F1EEFA4E-494D-425F-B22E-177B2F35B993}" dt="2022-12-14T17:12:22.072" v="1176" actId="207"/>
          <ac:spMkLst>
            <pc:docMk/>
            <pc:sldMk cId="3979813989" sldId="339"/>
            <ac:spMk id="3" creationId="{0444302D-5229-455C-A696-E5D629BF2707}"/>
          </ac:spMkLst>
        </pc:spChg>
      </pc:sldChg>
      <pc:sldChg chg="modSp add mod">
        <pc:chgData name="jwchuang01@gmail.com" userId="afcab4af7b2751ca" providerId="LiveId" clId="{F1EEFA4E-494D-425F-B22E-177B2F35B993}" dt="2022-12-14T17:13:14.559" v="1182" actId="207"/>
        <pc:sldMkLst>
          <pc:docMk/>
          <pc:sldMk cId="1424690126" sldId="340"/>
        </pc:sldMkLst>
        <pc:spChg chg="mod">
          <ac:chgData name="jwchuang01@gmail.com" userId="afcab4af7b2751ca" providerId="LiveId" clId="{F1EEFA4E-494D-425F-B22E-177B2F35B993}" dt="2022-12-14T17:13:14.559" v="1182" actId="207"/>
          <ac:spMkLst>
            <pc:docMk/>
            <pc:sldMk cId="1424690126" sldId="340"/>
            <ac:spMk id="3" creationId="{0444302D-5229-455C-A696-E5D629BF2707}"/>
          </ac:spMkLst>
        </pc:spChg>
      </pc:sldChg>
      <pc:sldChg chg="modSp add mod">
        <pc:chgData name="jwchuang01@gmail.com" userId="afcab4af7b2751ca" providerId="LiveId" clId="{F1EEFA4E-494D-425F-B22E-177B2F35B993}" dt="2022-12-14T17:13:03.288" v="1180" actId="207"/>
        <pc:sldMkLst>
          <pc:docMk/>
          <pc:sldMk cId="1309459855" sldId="341"/>
        </pc:sldMkLst>
        <pc:spChg chg="mod">
          <ac:chgData name="jwchuang01@gmail.com" userId="afcab4af7b2751ca" providerId="LiveId" clId="{F1EEFA4E-494D-425F-B22E-177B2F35B993}" dt="2022-12-14T17:13:03.288" v="1180" actId="207"/>
          <ac:spMkLst>
            <pc:docMk/>
            <pc:sldMk cId="1309459855" sldId="341"/>
            <ac:spMk id="3" creationId="{0444302D-5229-455C-A696-E5D629BF2707}"/>
          </ac:spMkLst>
        </pc:spChg>
      </pc:sldChg>
      <pc:sldChg chg="modSp add mod">
        <pc:chgData name="jwchuang01@gmail.com" userId="afcab4af7b2751ca" providerId="LiveId" clId="{F1EEFA4E-494D-425F-B22E-177B2F35B993}" dt="2022-12-14T17:13:32.275" v="1185" actId="207"/>
        <pc:sldMkLst>
          <pc:docMk/>
          <pc:sldMk cId="2377549063" sldId="342"/>
        </pc:sldMkLst>
        <pc:spChg chg="mod">
          <ac:chgData name="jwchuang01@gmail.com" userId="afcab4af7b2751ca" providerId="LiveId" clId="{F1EEFA4E-494D-425F-B22E-177B2F35B993}" dt="2022-12-14T17:13:32.275" v="1185" actId="207"/>
          <ac:spMkLst>
            <pc:docMk/>
            <pc:sldMk cId="2377549063" sldId="342"/>
            <ac:spMk id="3" creationId="{0444302D-5229-455C-A696-E5D629BF270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F17B52B-C5ED-49A5-9C37-806B183A4E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D2B6A5A-4F42-4BCD-93B1-A4E6D60701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E79B1-EB1A-4B42-A3E4-97F6A2AA80A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F3921F6-D33B-4745-BF14-3283E0D454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2C0B90-93AE-4DBA-8E36-098498E89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40671-6790-4FFA-89E8-58798C0B5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1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B22CF-AAB2-4BCD-B4B6-1F2E0A3FEC72}" type="datetimeFigureOut">
              <a:rPr lang="zh-TW" altLang="en-US" smtClean="0"/>
              <a:t>2022/12/15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02C15-8439-4650-9275-89E8E467F89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05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750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042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0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1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44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84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62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421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008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82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29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56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02C15-8439-4650-9275-89E8E467F89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050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247A96B-55EE-4482-8602-7ED43F432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CC68109-F503-433F-A3AC-408D4DFEE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6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089BFB-1864-43D0-B5A5-CCE441D29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C6E79C-8C6B-4657-AF08-6030F576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14815ECC-D564-4E70-8DF2-69078BE7875F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200811-40EB-402A-99E5-8A6244D2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18013-6ABE-48C7-81DA-0ADB8D83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988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E9D42-E3E2-4971-8F47-ACBF828A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FDE358-6CC2-4F87-AAC0-DD2BAF35A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4FC076-1739-4865-988D-6BA5B1E7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3DD6ECF-C089-405B-AC93-5118EFF8BBB6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0E801-3137-4003-B1EC-B78F8988A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C7B70C-E584-466F-905C-52FD18D3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79951AB-553B-461A-84A5-1AF805C3E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4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0ACFF41-BC17-4CAC-9D97-B3E31D616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747F84D-3EE5-4FBD-9F70-4379EF08F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9DA14C-5B5C-4A85-87C4-59AEDEE7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6357D8C-541D-4E8A-9D62-CD397C305041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63C3BB-2112-4F79-A212-07E9DD8C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EE0A10-1970-4D0D-B3D1-356B4C2A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833B2E1-CBF8-4350-89CD-75D088E6E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3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E4F1B-0DF3-4A69-867A-A2ABCE70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49BCF3-D7B1-4656-B3ED-DD3050950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6120EE-F7CF-4055-AFA0-1D60D689A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C353E2A-D468-42D4-B95B-D083617748B9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644779-3B33-4ED8-9DF8-98E7C894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CE16BC-6298-4EB6-87B4-D1B7DAE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F09C93-0F04-4DDF-81F5-C755E90EC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1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7545A-3912-49F6-B0A6-C9E5C46F6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6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E534032-8A69-40D5-A837-30CAAEA2D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3A2A9A-92CC-4F44-94A4-0E4E6F4F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4AD58FD-9B8B-4B75-A125-75D0E225B163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169C43-2B8B-46B6-B591-651DBB67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2A8A4A-D4F5-4872-B630-A2A3F112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B0A3D2-747C-4A0C-AF84-B656C257D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29E9C8-7952-4651-92AA-DEBAC249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BE5D6B-8227-4283-B342-9F1B1CCB4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D14B90-5FFF-47FB-8275-74216F198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25D99A-AA3B-43A0-883A-5164070C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530E546-62A0-4324-90D2-C64DBE828A43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DB0A36-C14E-43E5-95C1-03B2A0F6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EE7D81-F525-4943-AAC3-7F2C79E8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7ABA361-F882-4706-B910-F04A63C255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6A43F-76E8-42E1-80D3-903CFAF6A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F186F8-2A56-432E-AC37-9F1BDD7E5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68BB4BD-1B97-4C11-A815-AD5978284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7CF0B2-3750-4ED5-BEA1-D6C122E6A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4B6FC5-8853-4258-B730-B2D8A3457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532E852-DF20-4E3F-916C-73F27F57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23B845D1-7E58-4D56-9D2C-E7C4F468F1A7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A4516C7-AFF1-485A-808C-BADB0F52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6471C8-9FA6-4185-846C-791C3B6F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518F79-FD38-4772-9ACF-82D4D7C0B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9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7C197-77AD-4983-8395-2CD7356D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4B1FACC-8555-4C7B-8118-FE7BA43D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15663873-6E6A-47C2-B30A-E11F3F3F4292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D595BA8-3517-4688-993C-57C0C70E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EEF366-C6E9-47B3-85FF-B04A6048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6F6AEA-8433-4805-8C31-CA5F29E7FF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EDDE41-9924-4AE4-B0EB-377C8490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A804300-340F-4666-B5DD-9B4A9515F3E4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26B89B5-F3F1-48FF-83A7-C6ECADEF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4EEDAA-B5B2-40E2-8516-23586A78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1A809CA-8AB8-4CC4-834E-C07448440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26C1E7-C3A5-483D-8FA1-4BA05964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05C677-4432-4B6E-BA97-1D607D890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>
              <a:defRPr sz="2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defRPr sz="2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defRPr sz="2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defRPr sz="2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2D9F116-40DC-4F25-87BA-FEF1445A6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3B6AED-4788-4035-9CD4-786DA9147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8728CD89-BEAC-4BD7-B611-D0AC8782BCED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6A0557-C7D8-4897-81E4-3FA9BD9B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D92011-BEF7-4060-8294-51FF2E12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C5F55BF-8405-4510-8C07-373B98C841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8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83FCE-05CE-4DB1-AAB0-80EEF6A7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DC2E27B-24D4-47CB-BEE4-FC0F0CB25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0B5C5E-2A2A-4BEC-B3A3-58EFE256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7E5914-4780-4623-984E-B1F751A5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4C92E972-9527-48BA-ABE1-BB9C17ED7431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354201-2A40-4533-B0F9-7953151A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10EC24-6557-4D7D-A84F-C64E0E8E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EB1D80-3376-4D9F-8855-9FDABE34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90" y="133604"/>
            <a:ext cx="3213932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0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80DEB92-2797-435A-8937-AF15D088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E2D38C-D519-48EC-8D85-C10A3A0B1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5CACB-BC8E-457A-8530-789AB1A54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7E9BC08B-076E-4B68-8A46-ED2629AFDEA3}" type="datetime1">
              <a:rPr lang="zh-TW" altLang="en-US" smtClean="0"/>
              <a:pPr/>
              <a:t>2022/12/15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CB00DE-5A62-416C-8FC0-969F67C8C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DABDA9-7CEC-401D-A2DB-2DAB69EE3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2B5BE26-702C-4921-81E7-8AF275EDA2C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44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1904867A-352B-4A32-B2F9-5DDE1B608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0781" y="4930077"/>
            <a:ext cx="3830438" cy="703079"/>
          </a:xfrm>
        </p:spPr>
        <p:txBody>
          <a:bodyPr>
            <a:no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Reporter: Je-Wei Chuang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C86C54-26BA-451B-90F2-5EE0F0F3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4754706-8C6E-4DF7-99F8-CA41E0712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1927923"/>
            <a:ext cx="10241281" cy="2098309"/>
          </a:xfrm>
        </p:spPr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computational solution for bolstering reliability of epigenetic clocks: Implications for clinical trials and longitudinal tracking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Elastic Net Regression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58B3D-20B6-435E-B15B-C0553C4A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LASSO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Saturate for high-dimension few example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Suffers from linear corelated samples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Elastic net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Second order regularization term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E6B66D-2321-4B22-A377-8EE95E8F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725" y="4959100"/>
            <a:ext cx="5641270" cy="6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1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Proposed Method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58B3D-20B6-435E-B15B-C0553C4A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PCA projection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Elastic net regression removing noise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Do not remove too much low variance term by hand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5CD98-A615-4B24-88AF-38F79E22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4302D-5229-455C-A696-E5D629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Methods</a:t>
            </a:r>
            <a:endParaRPr lang="en-US" altLang="zh-TW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ABF5D-82A9-418E-B360-E90F6FC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469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Results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- Reliability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4564175-A79B-48FF-A1A4-166383CE6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51" y="1690688"/>
            <a:ext cx="6214097" cy="4486275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4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Results - Dimension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5EC6C07-7A3B-4447-A611-D9EE19A8D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56" y="1857360"/>
            <a:ext cx="8429687" cy="4152930"/>
          </a:xfrm>
        </p:spPr>
      </p:pic>
    </p:spTree>
    <p:extLst>
      <p:ext uri="{BB962C8B-B14F-4D97-AF65-F5344CB8AC3E}">
        <p14:creationId xmlns:p14="http://schemas.microsoft.com/office/powerpoint/2010/main" val="1139345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Results – Sample Size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7A1547E-F7B4-4A18-8C69-8348C183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192" y="1690688"/>
            <a:ext cx="6367616" cy="4486275"/>
          </a:xfrm>
        </p:spPr>
      </p:pic>
    </p:spTree>
    <p:extLst>
      <p:ext uri="{BB962C8B-B14F-4D97-AF65-F5344CB8AC3E}">
        <p14:creationId xmlns:p14="http://schemas.microsoft.com/office/powerpoint/2010/main" val="283058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Results – Tissue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B42AD3B-C439-4CFA-865D-BDFAD0CC2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47" y="2038336"/>
            <a:ext cx="7562905" cy="3790978"/>
          </a:xfrm>
        </p:spPr>
      </p:pic>
    </p:spTree>
    <p:extLst>
      <p:ext uri="{BB962C8B-B14F-4D97-AF65-F5344CB8AC3E}">
        <p14:creationId xmlns:p14="http://schemas.microsoft.com/office/powerpoint/2010/main" val="41759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Results – Tissue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3D7F54BE-DE67-4470-B844-0AA4CD79B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47" y="1981186"/>
            <a:ext cx="7562905" cy="3905279"/>
          </a:xfrm>
        </p:spPr>
      </p:pic>
    </p:spTree>
    <p:extLst>
      <p:ext uri="{BB962C8B-B14F-4D97-AF65-F5344CB8AC3E}">
        <p14:creationId xmlns:p14="http://schemas.microsoft.com/office/powerpoint/2010/main" val="157469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5CD98-A615-4B24-88AF-38F79E22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4302D-5229-455C-A696-E5D629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Methods</a:t>
            </a:r>
            <a:endParaRPr lang="en-US" altLang="zh-TW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</a:p>
          <a:p>
            <a:r>
              <a:rPr lang="en-US" dirty="0"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ABF5D-82A9-418E-B360-E90F6FC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54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Discussion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58B3D-20B6-435E-B15B-C0553C4A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PCA separate noise from meaningful signals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Noise is not likely to appear only on PCs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Getting more information while avoids overfitting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Second machine learning step filter </a:t>
            </a:r>
            <a:r>
              <a:rPr lang="en-US" altLang="zh-TW">
                <a:cs typeface="Times New Roman" panose="02020603050405020304" pitchFamily="18" charset="0"/>
              </a:rPr>
              <a:t>the noise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4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5CD98-A615-4B24-88AF-38F79E22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4302D-5229-455C-A696-E5D629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Methods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</a:p>
          <a:p>
            <a:r>
              <a:rPr lang="en-US" dirty="0"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ABF5D-82A9-418E-B360-E90F6FC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2194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5CD98-A615-4B24-88AF-38F79E22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4302D-5229-455C-A696-E5D629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Methods</a:t>
            </a:r>
            <a:endParaRPr lang="en-US" altLang="zh-TW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ABF5D-82A9-418E-B360-E90F6FC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8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6E399-EFDA-4B88-BFAC-B2BD04CB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243B66-B1B6-4D39-9B42-31DC9285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Biological age</a:t>
            </a:r>
          </a:p>
          <a:p>
            <a:r>
              <a:rPr lang="en-US" dirty="0"/>
              <a:t>DNA methylation</a:t>
            </a:r>
          </a:p>
          <a:p>
            <a:r>
              <a:rPr lang="en-US" dirty="0"/>
              <a:t>Epigenetic clocks based on DNA methylation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Existing clock: discrepancies between replicates</a:t>
            </a:r>
          </a:p>
          <a:p>
            <a:pPr algn="just"/>
            <a:r>
              <a:rPr lang="en-US" altLang="zh-TW" sz="2800" dirty="0">
                <a:cs typeface="Times New Roman" panose="02020603050405020304" pitchFamily="18" charset="0"/>
              </a:rPr>
              <a:t>Limited use because of the large variation result from noise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Develop a clock with higher SNR to achieve higher reliabili</a:t>
            </a:r>
            <a:r>
              <a:rPr lang="en-US" altLang="zh-TW" sz="2800" dirty="0">
                <a:cs typeface="Times New Roman" panose="02020603050405020304" pitchFamily="18" charset="0"/>
              </a:rPr>
              <a:t>ty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64B457-20BA-4C3F-89D8-903E53A63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602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5CD98-A615-4B24-88AF-38F79E22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44302D-5229-455C-A696-E5D629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Methods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ABF5D-82A9-418E-B360-E90F6FCB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45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Naïve Solutions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58B3D-20B6-435E-B15B-C0553C4A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Filtering out some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CpGs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Only limited improvement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Priori knowledge needed thus not generalizable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Discarded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CpGs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likely contain important information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Weight based on ICC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Give higher weight on </a:t>
            </a:r>
            <a:r>
              <a:rPr lang="en-US" altLang="zh-TW" dirty="0" err="1">
                <a:cs typeface="Times New Roman" panose="02020603050405020304" pitchFamily="18" charset="0"/>
              </a:rPr>
              <a:t>CpGs</a:t>
            </a:r>
            <a:r>
              <a:rPr lang="en-US" altLang="zh-TW" dirty="0">
                <a:cs typeface="Times New Roman" panose="02020603050405020304" pitchFamily="18" charset="0"/>
              </a:rPr>
              <a:t> with higher ICC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Larger weight still amplify noise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13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ICC – In</a:t>
            </a:r>
            <a:r>
              <a:rPr lang="en-US" altLang="zh-TW" dirty="0">
                <a:cs typeface="Times New Roman" panose="02020603050405020304" pitchFamily="18" charset="0"/>
              </a:rPr>
              <a:t>ter Class Coefficient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658B3D-20B6-435E-B15B-C0553C4AE1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cs typeface="Times New Roman" panose="02020603050405020304" pitchFamily="18" charset="0"/>
                  </a:rPr>
                  <a:t>Coefficient indicates reliability</a:t>
                </a:r>
              </a:p>
              <a:p>
                <a:r>
                  <a:rPr lang="en-US" altLang="zh-TW" dirty="0">
                    <a:cs typeface="Times New Roman" panose="02020603050405020304" pitchFamily="18" charset="0"/>
                  </a:rPr>
                  <a:t>Higher for better reliability</a:t>
                </a:r>
              </a:p>
              <a:p>
                <a:r>
                  <a:rPr lang="en-US" altLang="zh-TW" dirty="0">
                    <a:cs typeface="Times New Roman" panose="02020603050405020304" pitchFamily="18" charset="0"/>
                  </a:rPr>
                  <a:t>In brief,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𝐼𝐶𝐶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𝑣𝑎𝑟𝑖𝑎𝑛𝑐𝑒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𝑖𝑛𝑡𝑒𝑟𝑒𝑠𝑡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𝑣𝑎𝑟𝑖𝑎𝑛𝑐𝑒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𝑖𝑛𝑡𝑒𝑟𝑒𝑠𝑡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𝑢𝑛𝑤𝑎𝑛𝑡𝑒𝑑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658B3D-20B6-435E-B15B-C0553C4AE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2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ICC – In</a:t>
            </a:r>
            <a:r>
              <a:rPr lang="en-US" altLang="zh-TW" dirty="0">
                <a:cs typeface="Times New Roman" panose="02020603050405020304" pitchFamily="18" charset="0"/>
              </a:rPr>
              <a:t>ter Class Coefficient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658B3D-20B6-435E-B15B-C0553C4AE1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cs typeface="Times New Roman" panose="02020603050405020304" pitchFamily="18" charset="0"/>
                  </a:rPr>
                  <a:t>Consider a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 is the sample 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is the offset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 set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is the uncertainty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 set (for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 element)</a:t>
                </a:r>
              </a:p>
              <a:p>
                <a:r>
                  <a:rPr lang="en-US" altLang="zh-TW" dirty="0">
                    <a:cs typeface="Times New Roman" panose="02020603050405020304" pitchFamily="18" charset="0"/>
                  </a:rPr>
                  <a:t>Replicates: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TW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𝐼𝐶𝐶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 : larger between replicates, less reliable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658B3D-20B6-435E-B15B-C0553C4AE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99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C51965-3B55-4A2C-8171-E572382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cs typeface="Times New Roman" panose="02020603050405020304" pitchFamily="18" charset="0"/>
              </a:rPr>
              <a:t>Key Observation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658B3D-20B6-435E-B15B-C0553C4AE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There are much more </a:t>
            </a:r>
            <a:r>
              <a:rPr lang="en-US" altLang="zh-TW" dirty="0" err="1">
                <a:cs typeface="Times New Roman" panose="02020603050405020304" pitchFamily="18" charset="0"/>
              </a:rPr>
              <a:t>CpGs</a:t>
            </a:r>
            <a:r>
              <a:rPr lang="en-US" altLang="zh-TW" dirty="0">
                <a:cs typeface="Times New Roman" panose="02020603050405020304" pitchFamily="18" charset="0"/>
              </a:rPr>
              <a:t> related than those used in existing clocks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Use PCA to extract covariance between </a:t>
            </a:r>
            <a:r>
              <a:rPr lang="en-US" altLang="zh-TW" dirty="0" err="1">
                <a:cs typeface="Times New Roman" panose="02020603050405020304" pitchFamily="18" charset="0"/>
              </a:rPr>
              <a:t>CpGs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More information included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Low variance term can contain information</a:t>
            </a:r>
          </a:p>
          <a:p>
            <a:pPr lvl="1"/>
            <a:r>
              <a:rPr lang="en-US" altLang="zh-TW" dirty="0">
                <a:cs typeface="Times New Roman" panose="02020603050405020304" pitchFamily="18" charset="0"/>
              </a:rPr>
              <a:t>Elastic net regression remove noise effect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FDB81DD-25D0-4B7D-85DA-01947671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5BE26-702C-4921-81E7-8AF275EDA2CC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34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343</Words>
  <Application>Microsoft Office PowerPoint</Application>
  <PresentationFormat>寬螢幕</PresentationFormat>
  <Paragraphs>106</Paragraphs>
  <Slides>19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微軟正黑體</vt:lpstr>
      <vt:lpstr>Arial</vt:lpstr>
      <vt:lpstr>Calibri</vt:lpstr>
      <vt:lpstr>Cambria Math</vt:lpstr>
      <vt:lpstr>Times New Roman</vt:lpstr>
      <vt:lpstr>Office 佈景主題</vt:lpstr>
      <vt:lpstr>A computational solution for bolstering reliability of epigenetic clocks: Implications for clinical trials and longitudinal tracking</vt:lpstr>
      <vt:lpstr>Outline</vt:lpstr>
      <vt:lpstr>PowerPoint 簡報</vt:lpstr>
      <vt:lpstr>Introduction</vt:lpstr>
      <vt:lpstr>PowerPoint 簡報</vt:lpstr>
      <vt:lpstr>Naïve Solutions</vt:lpstr>
      <vt:lpstr>ICC – Inter Class Coefficient</vt:lpstr>
      <vt:lpstr>ICC – Inter Class Coefficient</vt:lpstr>
      <vt:lpstr>Key Observation</vt:lpstr>
      <vt:lpstr>Elastic Net Regression</vt:lpstr>
      <vt:lpstr>Proposed Method</vt:lpstr>
      <vt:lpstr>PowerPoint 簡報</vt:lpstr>
      <vt:lpstr>Results - Reliability</vt:lpstr>
      <vt:lpstr>Results - Dimension</vt:lpstr>
      <vt:lpstr>Results – Sample Size</vt:lpstr>
      <vt:lpstr>Results – Tissue</vt:lpstr>
      <vt:lpstr>Results – Tissue</vt:lpstr>
      <vt:lpstr>PowerPoint 簡報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Hsu David</dc:creator>
  <cp:lastModifiedBy>jwchuang01@gmail.com</cp:lastModifiedBy>
  <cp:revision>163</cp:revision>
  <dcterms:created xsi:type="dcterms:W3CDTF">2019-11-20T05:36:16Z</dcterms:created>
  <dcterms:modified xsi:type="dcterms:W3CDTF">2022-12-14T17:13:49Z</dcterms:modified>
</cp:coreProperties>
</file>